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7AC5-6893-0143-96CA-A0630378F731}" type="datetimeFigureOut">
              <a:rPr lang="en-US" smtClean="0"/>
              <a:t>1/03/18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0962C-DA67-6F45-8BF3-22BF2B69D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01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7AC5-6893-0143-96CA-A0630378F731}" type="datetimeFigureOut">
              <a:rPr lang="en-US" smtClean="0"/>
              <a:t>1/03/18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0962C-DA67-6F45-8BF3-22BF2B69D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859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7AC5-6893-0143-96CA-A0630378F731}" type="datetimeFigureOut">
              <a:rPr lang="en-US" smtClean="0"/>
              <a:t>1/03/18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0962C-DA67-6F45-8BF3-22BF2B69D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631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7AC5-6893-0143-96CA-A0630378F731}" type="datetimeFigureOut">
              <a:rPr lang="en-US" smtClean="0"/>
              <a:t>1/03/18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0962C-DA67-6F45-8BF3-22BF2B69D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980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7AC5-6893-0143-96CA-A0630378F731}" type="datetimeFigureOut">
              <a:rPr lang="en-US" smtClean="0"/>
              <a:t>1/03/18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0962C-DA67-6F45-8BF3-22BF2B69D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210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7AC5-6893-0143-96CA-A0630378F731}" type="datetimeFigureOut">
              <a:rPr lang="en-US" smtClean="0"/>
              <a:t>1/03/18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0962C-DA67-6F45-8BF3-22BF2B69D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200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7AC5-6893-0143-96CA-A0630378F731}" type="datetimeFigureOut">
              <a:rPr lang="en-US" smtClean="0"/>
              <a:t>1/03/18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0962C-DA67-6F45-8BF3-22BF2B69D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741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7AC5-6893-0143-96CA-A0630378F731}" type="datetimeFigureOut">
              <a:rPr lang="en-US" smtClean="0"/>
              <a:t>1/03/18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0962C-DA67-6F45-8BF3-22BF2B69D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304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7AC5-6893-0143-96CA-A0630378F731}" type="datetimeFigureOut">
              <a:rPr lang="en-US" smtClean="0"/>
              <a:t>1/03/18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0962C-DA67-6F45-8BF3-22BF2B69D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856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7AC5-6893-0143-96CA-A0630378F731}" type="datetimeFigureOut">
              <a:rPr lang="en-US" smtClean="0"/>
              <a:t>1/03/18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0962C-DA67-6F45-8BF3-22BF2B69D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821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7AC5-6893-0143-96CA-A0630378F731}" type="datetimeFigureOut">
              <a:rPr lang="en-US" smtClean="0"/>
              <a:t>1/03/18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0962C-DA67-6F45-8BF3-22BF2B69D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305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47AC5-6893-0143-96CA-A0630378F731}" type="datetimeFigureOut">
              <a:rPr lang="en-US" smtClean="0"/>
              <a:t>1/03/18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0962C-DA67-6F45-8BF3-22BF2B69D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842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944008" y="2659969"/>
            <a:ext cx="7552060" cy="2230940"/>
            <a:chOff x="944008" y="2659969"/>
            <a:chExt cx="7552060" cy="2230940"/>
          </a:xfrm>
        </p:grpSpPr>
        <p:sp>
          <p:nvSpPr>
            <p:cNvPr id="4" name="Rectangle 3"/>
            <p:cNvSpPr/>
            <p:nvPr/>
          </p:nvSpPr>
          <p:spPr>
            <a:xfrm>
              <a:off x="944008" y="2659969"/>
              <a:ext cx="7552060" cy="111547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rgbClr val="000000"/>
                  </a:solidFill>
                </a:rPr>
                <a:t>Reporting and Offline (mo3)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944009" y="3775439"/>
              <a:ext cx="2471584" cy="111547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rgbClr val="000000"/>
                  </a:solidFill>
                </a:rPr>
                <a:t>Register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415593" y="3775439"/>
              <a:ext cx="2471584" cy="1115470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rgbClr val="000000"/>
                  </a:solidFill>
                </a:rPr>
                <a:t>Doctor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887176" y="3775439"/>
              <a:ext cx="2608891" cy="111547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 smtClean="0">
                  <a:solidFill>
                    <a:srgbClr val="000000"/>
                  </a:solidFill>
                </a:rPr>
                <a:t>Dispense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" name="Right Arrow 7"/>
            <p:cNvSpPr/>
            <p:nvPr/>
          </p:nvSpPr>
          <p:spPr>
            <a:xfrm>
              <a:off x="3089481" y="4065129"/>
              <a:ext cx="652224" cy="652121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rgbClr val="000000"/>
                </a:solidFill>
              </a:endParaRPr>
            </a:p>
          </p:txBody>
        </p:sp>
        <p:sp>
          <p:nvSpPr>
            <p:cNvPr id="9" name="Right Arrow 8"/>
            <p:cNvSpPr/>
            <p:nvPr/>
          </p:nvSpPr>
          <p:spPr>
            <a:xfrm>
              <a:off x="5561065" y="4065129"/>
              <a:ext cx="652224" cy="652121"/>
            </a:xfrm>
            <a:prstGeom prst="rightArrow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3137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9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Smap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Neil Penman</dc:creator>
  <cp:lastModifiedBy>Neil Penman</cp:lastModifiedBy>
  <cp:revision>2</cp:revision>
  <dcterms:created xsi:type="dcterms:W3CDTF">2018-03-01T08:29:40Z</dcterms:created>
  <dcterms:modified xsi:type="dcterms:W3CDTF">2018-03-01T08:39:00Z</dcterms:modified>
</cp:coreProperties>
</file>