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74" d="100"/>
          <a:sy n="74" d="100"/>
        </p:scale>
        <p:origin x="-1200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interSettings" Target="printerSettings/printerSettings1.bin"/><Relationship Id="rId4" Type="http://schemas.openxmlformats.org/officeDocument/2006/relationships/presProps" Target="presProps.xml"/><Relationship Id="rId5" Type="http://schemas.openxmlformats.org/officeDocument/2006/relationships/viewProps" Target="viewProps.xml"/><Relationship Id="rId6" Type="http://schemas.openxmlformats.org/officeDocument/2006/relationships/theme" Target="theme/theme1.xml"/><Relationship Id="rId7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62011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785985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663161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3398078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7821090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32006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074127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5530487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808566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AU" smtClean="0"/>
              <a:t>Click to edit Master text styles</a:t>
            </a:r>
          </a:p>
          <a:p>
            <a:pPr lvl="1"/>
            <a:r>
              <a:rPr lang="en-AU" smtClean="0"/>
              <a:t>Second level</a:t>
            </a:r>
          </a:p>
          <a:p>
            <a:pPr lvl="2"/>
            <a:r>
              <a:rPr lang="en-AU" smtClean="0"/>
              <a:t>Third level</a:t>
            </a:r>
          </a:p>
          <a:p>
            <a:pPr lvl="3"/>
            <a:r>
              <a:rPr lang="en-AU" smtClean="0"/>
              <a:t>Fourth level</a:t>
            </a:r>
          </a:p>
          <a:p>
            <a:pPr lvl="4"/>
            <a:r>
              <a:rPr lang="en-AU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1782164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AU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AU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830543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447AC5-6893-0143-96CA-A0630378F731}" type="datetimeFigureOut">
              <a:rPr lang="en-US" smtClean="0"/>
              <a:t>1/03/18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50962C-DA67-6F45-8BF3-22BF2B69D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38420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" name="Group 9"/>
          <p:cNvGrpSpPr/>
          <p:nvPr/>
        </p:nvGrpSpPr>
        <p:grpSpPr>
          <a:xfrm>
            <a:off x="944008" y="2659969"/>
            <a:ext cx="7552060" cy="2230940"/>
            <a:chOff x="944008" y="2659969"/>
            <a:chExt cx="7552060" cy="2230940"/>
          </a:xfrm>
        </p:grpSpPr>
        <p:sp>
          <p:nvSpPr>
            <p:cNvPr id="4" name="Rectangle 3"/>
            <p:cNvSpPr/>
            <p:nvPr/>
          </p:nvSpPr>
          <p:spPr>
            <a:xfrm>
              <a:off x="944008" y="2659969"/>
              <a:ext cx="7552060" cy="1115470"/>
            </a:xfrm>
            <a:prstGeom prst="rect">
              <a:avLst/>
            </a:prstGeom>
            <a:solidFill>
              <a:schemeClr val="bg2">
                <a:lumMod val="75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400" dirty="0" smtClean="0">
                  <a:solidFill>
                    <a:srgbClr val="000000"/>
                  </a:solidFill>
                </a:rPr>
                <a:t>Reporting and Offline (mo3)</a:t>
              </a:r>
              <a:endParaRPr lang="en-US" sz="2400" dirty="0">
                <a:solidFill>
                  <a:srgbClr val="000000"/>
                </a:solidFill>
              </a:endParaRPr>
            </a:p>
          </p:txBody>
        </p:sp>
        <p:sp>
          <p:nvSpPr>
            <p:cNvPr id="5" name="Rectangle 4"/>
            <p:cNvSpPr/>
            <p:nvPr/>
          </p:nvSpPr>
          <p:spPr>
            <a:xfrm>
              <a:off x="944009" y="3775439"/>
              <a:ext cx="2471584" cy="1115470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400" dirty="0" smtClean="0">
                  <a:solidFill>
                    <a:srgbClr val="000000"/>
                  </a:solidFill>
                </a:rPr>
                <a:t>Register</a:t>
              </a:r>
              <a:endParaRPr lang="en-US" sz="2400" dirty="0">
                <a:solidFill>
                  <a:srgbClr val="000000"/>
                </a:solidFill>
              </a:endParaRPr>
            </a:p>
          </p:txBody>
        </p:sp>
        <p:sp>
          <p:nvSpPr>
            <p:cNvPr id="6" name="Rectangle 5"/>
            <p:cNvSpPr/>
            <p:nvPr/>
          </p:nvSpPr>
          <p:spPr>
            <a:xfrm>
              <a:off x="3415593" y="3775439"/>
              <a:ext cx="2471584" cy="1115470"/>
            </a:xfrm>
            <a:prstGeom prst="rect">
              <a:avLst/>
            </a:prstGeom>
            <a:solidFill>
              <a:schemeClr val="accent3">
                <a:lumMod val="60000"/>
                <a:lumOff val="40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400" dirty="0" smtClean="0">
                  <a:solidFill>
                    <a:srgbClr val="000000"/>
                  </a:solidFill>
                </a:rPr>
                <a:t>Doctor</a:t>
              </a:r>
              <a:endParaRPr lang="en-US" sz="2400" dirty="0">
                <a:solidFill>
                  <a:srgbClr val="000000"/>
                </a:solidFill>
              </a:endParaRPr>
            </a:p>
          </p:txBody>
        </p:sp>
        <p:sp>
          <p:nvSpPr>
            <p:cNvPr id="7" name="Rectangle 6"/>
            <p:cNvSpPr/>
            <p:nvPr/>
          </p:nvSpPr>
          <p:spPr>
            <a:xfrm>
              <a:off x="5887176" y="3775439"/>
              <a:ext cx="2608891" cy="1115470"/>
            </a:xfrm>
            <a:prstGeom prst="rect">
              <a:avLst/>
            </a:prstGeom>
            <a:solidFill>
              <a:schemeClr val="accent2">
                <a:lumMod val="60000"/>
                <a:lumOff val="40000"/>
              </a:schemeClr>
            </a:solidFill>
            <a:ln>
              <a:solidFill>
                <a:schemeClr val="bg1">
                  <a:lumMod val="50000"/>
                </a:schemeClr>
              </a:solidFill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sz="2400" dirty="0" smtClean="0">
                  <a:solidFill>
                    <a:srgbClr val="000000"/>
                  </a:solidFill>
                </a:rPr>
                <a:t>Dispense</a:t>
              </a:r>
              <a:endParaRPr lang="en-US" sz="2400" dirty="0">
                <a:solidFill>
                  <a:srgbClr val="000000"/>
                </a:solidFill>
              </a:endParaRPr>
            </a:p>
          </p:txBody>
        </p:sp>
        <p:sp>
          <p:nvSpPr>
            <p:cNvPr id="8" name="Right Arrow 7"/>
            <p:cNvSpPr/>
            <p:nvPr/>
          </p:nvSpPr>
          <p:spPr>
            <a:xfrm>
              <a:off x="3089481" y="4065129"/>
              <a:ext cx="652224" cy="652121"/>
            </a:xfrm>
            <a:prstGeom prst="rightArrow">
              <a:avLst/>
            </a:prstGeom>
            <a:solidFill>
              <a:schemeClr val="bg1">
                <a:lumMod val="50000"/>
              </a:schemeClr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srgbClr val="000000"/>
                </a:solidFill>
              </a:endParaRPr>
            </a:p>
          </p:txBody>
        </p:sp>
        <p:sp>
          <p:nvSpPr>
            <p:cNvPr id="9" name="Right Arrow 8"/>
            <p:cNvSpPr/>
            <p:nvPr/>
          </p:nvSpPr>
          <p:spPr>
            <a:xfrm>
              <a:off x="5561065" y="4065129"/>
              <a:ext cx="652224" cy="652121"/>
            </a:xfrm>
            <a:prstGeom prst="rightArrow">
              <a:avLst/>
            </a:prstGeom>
            <a:solidFill>
              <a:schemeClr val="bg1">
                <a:lumMod val="50000"/>
              </a:schemeClr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sz="2400">
                <a:solidFill>
                  <a:srgbClr val="00000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12313750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9</Words>
  <Application>Microsoft Macintosh PowerPoint</Application>
  <PresentationFormat>On-screen Show (4:3)</PresentationFormat>
  <Paragraphs>4</Paragraphs>
  <Slides>1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2" baseType="lpstr">
      <vt:lpstr>Office Theme</vt:lpstr>
      <vt:lpstr>PowerPoint Presentation</vt:lpstr>
    </vt:vector>
  </TitlesOfParts>
  <Company>Smap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Neil Penman</dc:creator>
  <cp:lastModifiedBy>Neil Penman</cp:lastModifiedBy>
  <cp:revision>2</cp:revision>
  <dcterms:created xsi:type="dcterms:W3CDTF">2018-03-01T08:29:40Z</dcterms:created>
  <dcterms:modified xsi:type="dcterms:W3CDTF">2018-03-01T08:39:00Z</dcterms:modified>
</cp:coreProperties>
</file>

<file path=docProps/thumbnail.jpeg>
</file>